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7"/>
  </p:notesMasterIdLst>
  <p:sldIdLst>
    <p:sldId id="354" r:id="rId2"/>
    <p:sldId id="357" r:id="rId3"/>
    <p:sldId id="358" r:id="rId4"/>
    <p:sldId id="356" r:id="rId5"/>
    <p:sldId id="359" r:id="rId6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18" d="100"/>
          <a:sy n="118" d="100"/>
        </p:scale>
        <p:origin x="442" y="149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05.04.2021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05.04.2021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05.04.2021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177»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«Зиму провожаем </a:t>
            </a:r>
            <a:r>
              <a:rPr lang="ru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масленицу встречаем» </a:t>
            </a:r>
            <a:endParaRPr lang="ru-RU" sz="2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288" y="-24504"/>
            <a:ext cx="197781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059582"/>
            <a:ext cx="3957548" cy="338437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419622"/>
            <a:ext cx="4032448" cy="36004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177»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«Зиму провожаем </a:t>
            </a:r>
            <a:r>
              <a:rPr lang="ru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масленицу встречаем» </a:t>
            </a:r>
            <a:endParaRPr lang="ru-RU" sz="2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288" y="-24504"/>
            <a:ext cx="1977818" cy="9020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87573"/>
            <a:ext cx="3744416" cy="403244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347615"/>
            <a:ext cx="4392488" cy="367240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42597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177»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«Зиму провожаем </a:t>
            </a:r>
            <a:r>
              <a:rPr lang="ru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масленицу встречаем» </a:t>
            </a:r>
            <a:endParaRPr lang="ru-RU" sz="2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288" y="-24504"/>
            <a:ext cx="197781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18" y="1851670"/>
            <a:ext cx="4265300" cy="319897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776445"/>
            <a:ext cx="4525911" cy="339443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236799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№177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«Моё генеалогическое древо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06" y="1779662"/>
            <a:ext cx="4309458" cy="323209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884" y="1029990"/>
            <a:ext cx="4293096" cy="321982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577628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№177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«Моё генеалогическое древо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1707655"/>
            <a:ext cx="4320481" cy="324035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665" y="857546"/>
            <a:ext cx="4186620" cy="313996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72172603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3376</TotalTime>
  <Words>10</Words>
  <Application>Microsoft Office PowerPoint</Application>
  <PresentationFormat>Экран (16:9)</PresentationFormat>
  <Paragraphs>10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2_Тема Office</vt:lpstr>
      <vt:lpstr>ФОТОРЕПОРТАЖ  МБДОУ «Детский сад №177» Праздник «Зиму провожаем масленицу встречаем» </vt:lpstr>
      <vt:lpstr>ФОТОРЕПОРТАЖ  МБДОУ «Детский сад №177» Праздник «Зиму провожаем масленицу встречаем» </vt:lpstr>
      <vt:lpstr>ФОТОРЕПОРТАЖ  МБДОУ «Детский сад №177» Праздник «Зиму провожаем масленицу встречаем» </vt:lpstr>
      <vt:lpstr>ФОТОРЕПОРТАЖ  МБДОУ «Детский сад №177» Выставка «Моё генеалогическое древо»</vt:lpstr>
      <vt:lpstr>ФОТОРЕПОРТАЖ  МБДОУ «Детский сад №177» Выставка «Моё генеалогическое древо»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420</cp:revision>
  <cp:lastPrinted>2021-02-04T07:26:50Z</cp:lastPrinted>
  <dcterms:created xsi:type="dcterms:W3CDTF">2015-10-13T08:15:21Z</dcterms:created>
  <dcterms:modified xsi:type="dcterms:W3CDTF">2021-04-05T11:04:37Z</dcterms:modified>
</cp:coreProperties>
</file>